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5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Markdown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Мансур А. о. Абдулфазов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28 Апреля, 2021, Россия, Москва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Вывод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Научился оформлять отчёты с помощью языка Markdown. Также разобрался в некоторых редакторах markdown. Научился конвертировать файлы с помощью pandoc.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Цель работы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Научиться оформлять отчёты с помощью легковесного языка разметки Markdown.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Задание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/>
              <a:t>Сделайте отчёт по предыдущей лабораторной работе в формате Markdown.</a:t>
            </a:r>
          </a:p>
          <a:p>
            <a:pPr lvl="0"/>
            <a:r>
              <a:rPr/>
              <a:t>В качестве отчёта просьба предоставить отчёты в 3 форматах: pdf, docx и md (в архиве)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Теоретическое введение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Markdown — облегчённый язык разметки, созданный с целью обозначения форматирования в простом тексте, с максимальным сохранением его читаемости человеком, и пригодный для машинного преобразования в языки для продвинутых публикаций (HTML, Rich Text и других).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Выполнение лабораторной работы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Создание отчёта в формате md по шаблону (Рис.1)</a:t>
            </a:r>
          </a:p>
        </p:txBody>
      </p:sp>
      <p:pic>
        <p:nvPicPr>
          <p:cNvPr descr="fig:  ./images_lab03/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85800"/>
            <a:ext cx="51054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Создание отчёта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2" type="arabicPeriod"/>
            </a:pPr>
            <a:r>
              <a:rPr/>
              <a:t>Конвертирование файла md в формат pdf.</a:t>
            </a:r>
          </a:p>
        </p:txBody>
      </p:sp>
      <p:pic>
        <p:nvPicPr>
          <p:cNvPr descr="fig:  ./images_lab03/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85800"/>
            <a:ext cx="51054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Конвертирование в pdf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3" type="arabicPeriod"/>
            </a:pPr>
            <a:r>
              <a:rPr/>
              <a:t>Конвертирование файла md в формат docx</a:t>
            </a:r>
          </a:p>
        </p:txBody>
      </p:sp>
      <p:pic>
        <p:nvPicPr>
          <p:cNvPr descr="fig:  ./images_lab03/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85800"/>
            <a:ext cx="51054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Конвертирование в docx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4" type="arabicPeriod"/>
            </a:pPr>
            <a:r>
              <a:rPr/>
              <a:t>Результат конвертирования в pdf и docx. (рис. 4 и рис. 5)</a:t>
            </a:r>
          </a:p>
        </p:txBody>
      </p:sp>
      <p:pic>
        <p:nvPicPr>
          <p:cNvPr descr="fig:  ./images_lab03/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85800"/>
            <a:ext cx="5105400" cy="2908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Файл в формате pdf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fig:Файл в формате pdf  ./images_lab03/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2044700" y="1193800"/>
            <a:ext cx="5067300" cy="2882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457200" y="4076700"/>
            <a:ext cx="82296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Файл в формате docx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Markdown</dc:title>
  <dc:creator>Мансур А. о. Абдулфазов</dc:creator>
  <cp:keywords/>
  <dcterms:created xsi:type="dcterms:W3CDTF">2022-04-28T08:15:58Z</dcterms:created>
  <dcterms:modified xsi:type="dcterms:W3CDTF">2022-04-28T08:15:58Z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spectratio">
    <vt:lpwstr>43</vt:lpwstr>
  </property>
  <property fmtid="{D5CDD505-2E9C-101B-9397-08002B2CF9AE}" pid="3" name="date">
    <vt:lpwstr>28 Апреля, 2021, Россия, Москва</vt:lpwstr>
  </property>
  <property fmtid="{D5CDD505-2E9C-101B-9397-08002B2CF9AE}" pid="4" name="header-includes">
    <vt:lpwstr/>
  </property>
  <property fmtid="{D5CDD505-2E9C-101B-9397-08002B2CF9AE}" pid="5" name="section-titles">
    <vt:lpwstr>True</vt:lpwstr>
  </property>
  <property fmtid="{D5CDD505-2E9C-101B-9397-08002B2CF9AE}" pid="6" name="slide_level">
    <vt:lpwstr>2</vt:lpwstr>
  </property>
  <property fmtid="{D5CDD505-2E9C-101B-9397-08002B2CF9AE}" pid="7" name="theme">
    <vt:lpwstr>metropolis</vt:lpwstr>
  </property>
  <property fmtid="{D5CDD505-2E9C-101B-9397-08002B2CF9AE}" pid="8" name="toc">
    <vt:lpwstr>False</vt:lpwstr>
  </property>
</Properties>
</file>